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0" r:id="rId2"/>
    <p:sldId id="324" r:id="rId3"/>
    <p:sldId id="267" r:id="rId4"/>
    <p:sldId id="288" r:id="rId5"/>
    <p:sldId id="292" r:id="rId6"/>
    <p:sldId id="293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3505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82" y="108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2024-03-08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3">
              <a:rPr lang="zh-CN" altLang="en-US" smtClean="0"/>
              <a:t>2024年3月8日星期五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" y="635"/>
            <a:ext cx="12191365" cy="68573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73735" y="540000"/>
            <a:ext cx="1082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、人事调动及安排</a:t>
            </a:r>
            <a:endParaRPr lang="zh-CN" altLang="en-US"/>
          </a:p>
        </p:txBody>
      </p: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873760" y="1118235"/>
          <a:ext cx="10916920" cy="4515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8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3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9115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2024</a:t>
                      </a:r>
                      <a:r>
                        <a:rPr lang="zh-CN" altLang="en-US"/>
                        <a:t>年嘉兴市区人员定位表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渠道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负责人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业务人员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负责产品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古</a:t>
                      </a:r>
                      <a:r>
                        <a:rPr lang="en-US" altLang="zh-CN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周国祥、潘峰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潘云、吴艳阳、刘建光、丁军英、王亮、陈丕平、杨紫昂、钟烈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黄古井、幸福、古</a:t>
                      </a:r>
                      <a:r>
                        <a:rPr lang="en-US" altLang="zh-CN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古</a:t>
                      </a:r>
                      <a:r>
                        <a:rPr lang="en-US" altLang="zh-CN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王伟华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贺骏、丁文捷、郭江涛、解为跃、郑惠娟、沈永峰、吕王辰、沈立志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古</a:t>
                      </a:r>
                      <a:r>
                        <a:rPr lang="en-US" altLang="zh-CN"/>
                        <a:t>7</a:t>
                      </a:r>
                      <a:r>
                        <a:rPr lang="zh-CN" altLang="en-US"/>
                        <a:t>、古</a:t>
                      </a:r>
                      <a:r>
                        <a:rPr lang="en-US" altLang="zh-CN"/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1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城区古</a:t>
                      </a:r>
                      <a:r>
                        <a:rPr lang="en-US" altLang="zh-CN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王敬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符粘粘、李浩楠、吴莹、梁接澳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古</a:t>
                      </a:r>
                      <a:r>
                        <a:rPr lang="en-US" altLang="zh-CN"/>
                        <a:t>8</a:t>
                      </a:r>
                      <a:r>
                        <a:rPr lang="zh-CN" altLang="en-US"/>
                        <a:t>、古</a:t>
                      </a:r>
                      <a:r>
                        <a:rPr lang="en-US" altLang="zh-CN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乡镇古</a:t>
                      </a:r>
                      <a:r>
                        <a:rPr lang="en-US" altLang="zh-CN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王彬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方星、陈峰、沈樑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古</a:t>
                      </a:r>
                      <a:r>
                        <a:rPr lang="en-US" altLang="zh-CN" sz="1800">
                          <a:sym typeface="+mn-ea"/>
                        </a:rPr>
                        <a:t>8</a:t>
                      </a:r>
                      <a:r>
                        <a:rPr lang="zh-CN" altLang="en-US" sz="1800">
                          <a:sym typeface="+mn-ea"/>
                        </a:rPr>
                        <a:t>、古</a:t>
                      </a:r>
                      <a:r>
                        <a:rPr lang="en-US" altLang="zh-CN" sz="1800">
                          <a:sym typeface="+mn-ea"/>
                        </a:rPr>
                        <a:t>20</a:t>
                      </a:r>
                      <a:endParaRPr lang="zh-CN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团购渠道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张明英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黄婷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/>
                        <a:t>全系列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1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酒店渠道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张丰生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程有为、陈斌、赵烨、李波、张大浩、张锦校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sz="1800">
                          <a:sym typeface="+mn-ea"/>
                        </a:rPr>
                        <a:t>全系列</a:t>
                      </a:r>
                      <a:endParaRPr lang="zh-CN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202000"/>
            <a:ext cx="10969200" cy="705600"/>
          </a:xfrm>
        </p:spPr>
        <p:txBody>
          <a:bodyPr/>
          <a:lstStyle/>
          <a:p>
            <a:r>
              <a:rPr lang="zh-CN" altLang="en-US"/>
              <a:t>市区区位图划分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282700" y="2852420"/>
            <a:ext cx="9375140" cy="12579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/>
              <a:t>  </a:t>
            </a:r>
            <a:r>
              <a:rPr lang="zh-CN" altLang="en-US" sz="3600"/>
              <a:t>中山路西</a:t>
            </a:r>
            <a:r>
              <a:rPr lang="en-US" altLang="zh-CN" sz="3600"/>
              <a:t>                                  </a:t>
            </a:r>
            <a:r>
              <a:rPr lang="zh-CN" altLang="en-US" sz="3600"/>
              <a:t>中山路东</a:t>
            </a:r>
          </a:p>
        </p:txBody>
      </p:sp>
      <p:sp>
        <p:nvSpPr>
          <p:cNvPr id="9" name="矩形 8"/>
          <p:cNvSpPr/>
          <p:nvPr/>
        </p:nvSpPr>
        <p:spPr>
          <a:xfrm>
            <a:off x="4741545" y="474980"/>
            <a:ext cx="2213610" cy="62357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/>
              <a:t>禾</a:t>
            </a:r>
          </a:p>
          <a:p>
            <a:pPr algn="ctr"/>
            <a:r>
              <a:rPr lang="zh-CN" altLang="en-US" sz="3200"/>
              <a:t>兴</a:t>
            </a:r>
          </a:p>
          <a:p>
            <a:pPr algn="ctr"/>
            <a:r>
              <a:rPr lang="zh-CN" altLang="en-US" sz="3200"/>
              <a:t>路</a:t>
            </a:r>
          </a:p>
          <a:p>
            <a:pPr algn="ctr"/>
            <a:r>
              <a:rPr lang="zh-CN" altLang="en-US" sz="3200"/>
              <a:t>北</a:t>
            </a:r>
          </a:p>
          <a:p>
            <a:pPr algn="ctr"/>
            <a:endParaRPr lang="zh-CN" altLang="en-US" sz="3200"/>
          </a:p>
          <a:p>
            <a:pPr algn="ctr"/>
            <a:r>
              <a:rPr lang="zh-CN" altLang="en-US" sz="3200"/>
              <a:t>吉扬市场</a:t>
            </a:r>
          </a:p>
          <a:p>
            <a:pPr algn="ctr"/>
            <a:endParaRPr lang="zh-CN" altLang="en-US" sz="3200"/>
          </a:p>
          <a:p>
            <a:pPr algn="ctr"/>
            <a:r>
              <a:rPr lang="zh-CN" altLang="en-US" sz="3200"/>
              <a:t>禾</a:t>
            </a:r>
          </a:p>
          <a:p>
            <a:pPr algn="ctr"/>
            <a:r>
              <a:rPr lang="zh-CN" altLang="en-US" sz="3200"/>
              <a:t>兴</a:t>
            </a:r>
          </a:p>
          <a:p>
            <a:pPr algn="ctr"/>
            <a:r>
              <a:rPr lang="zh-CN" altLang="en-US" sz="3200"/>
              <a:t>路</a:t>
            </a:r>
          </a:p>
          <a:p>
            <a:pPr algn="ctr"/>
            <a:r>
              <a:rPr lang="zh-CN" altLang="en-US" sz="3200"/>
              <a:t>南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28650" y="319405"/>
            <a:ext cx="1082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、古</a:t>
            </a:r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渠道人员区域及全年任务</a:t>
            </a:r>
            <a:endParaRPr lang="zh-CN" altLang="en-US"/>
          </a:p>
        </p:txBody>
      </p:sp>
      <p:graphicFrame>
        <p:nvGraphicFramePr>
          <p:cNvPr id="10" name="表格 9"/>
          <p:cNvGraphicFramePr/>
          <p:nvPr>
            <p:custDataLst>
              <p:tags r:id="rId2"/>
            </p:custDataLst>
          </p:nvPr>
        </p:nvGraphicFramePr>
        <p:xfrm>
          <a:off x="760095" y="662940"/>
          <a:ext cx="11185525" cy="5606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3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0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4495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古</a:t>
                      </a:r>
                      <a:r>
                        <a:rPr lang="en-US" altLang="zh-CN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5</a:t>
                      </a: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渠道人员区域及全年任务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定位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人员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产品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区域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任务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245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古5市区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潘云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8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黄古井、幸福、古5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吴艳阳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2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刘建光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中山路南禾兴路以西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丁军英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中山路北禾兴路以西（含吉阳市场）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195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古5乡镇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王亮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王江泾、马厍、油车港、七星、新塍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11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陈丕平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王店、洪合、建设、马桥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11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杨紫昂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凤桥、新篁、余新、曹庄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10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钟烈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大桥、新丰、步云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28650" y="319405"/>
            <a:ext cx="1082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、古</a:t>
            </a:r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16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渠道人员区域及全年任务</a:t>
            </a:r>
            <a:endParaRPr lang="zh-CN" altLang="en-US"/>
          </a:p>
        </p:txBody>
      </p:sp>
      <p:graphicFrame>
        <p:nvGraphicFramePr>
          <p:cNvPr id="10" name="表格 9"/>
          <p:cNvGraphicFramePr/>
          <p:nvPr>
            <p:custDataLst>
              <p:tags r:id="rId2"/>
            </p:custDataLst>
          </p:nvPr>
        </p:nvGraphicFramePr>
        <p:xfrm>
          <a:off x="760095" y="662940"/>
          <a:ext cx="11185525" cy="5606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3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25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04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4495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古</a:t>
                      </a:r>
                      <a:r>
                        <a:rPr lang="en-US" altLang="zh-CN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16</a:t>
                      </a: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渠道人员区域及全年任务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定位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人员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产品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区域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任务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245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古16乡镇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贺骏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8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古7、古16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王江泾、马厍、油车港、七星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丁文捷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王店、洪合、建设、新塍、马桥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2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郭江涛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凤桥、新篁、余新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150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解为跃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大桥、新丰、曹庄、步云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195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古16市区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郑惠娟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市区南禾兴路以西（含吉杨市场）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11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沈永峰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市区北禾兴路以西（含雯运、皖源）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11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吕王辰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市区南禾兴路以东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10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沈立志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市区北禾兴路以东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150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28650" y="319405"/>
            <a:ext cx="1082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、古</a:t>
            </a:r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渠道人员区域及全年任务</a:t>
            </a:r>
            <a:endParaRPr lang="zh-CN" altLang="en-US"/>
          </a:p>
        </p:txBody>
      </p:sp>
      <p:graphicFrame>
        <p:nvGraphicFramePr>
          <p:cNvPr id="10" name="表格 9"/>
          <p:cNvGraphicFramePr/>
          <p:nvPr>
            <p:custDataLst>
              <p:tags r:id="rId2"/>
            </p:custDataLst>
          </p:nvPr>
        </p:nvGraphicFramePr>
        <p:xfrm>
          <a:off x="760095" y="662940"/>
          <a:ext cx="11185525" cy="5587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3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25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04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360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古</a:t>
                      </a:r>
                      <a:r>
                        <a:rPr lang="en-US" altLang="zh-CN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20</a:t>
                      </a: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+mn-ea"/>
                          <a:cs typeface="+mn-ea"/>
                          <a:sym typeface="+mn-ea"/>
                        </a:rPr>
                        <a:t>渠道人员区域及全年任务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定位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人员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产品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区域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任务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240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古20城区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符粘粘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古8、古20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150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5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李浩楠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中山路南禾兴路以西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250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47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吴莹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中山路南禾兴路以东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9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梁接澳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中山路北禾兴路以西（吉杨路）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597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古20乡镇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方星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  <a:cs typeface="+mn-ea"/>
                        </a:rPr>
                        <a:t>古8、古20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  <a:cs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凤桥、新篁、洪合、王店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200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陈峰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王江泾、马厍、新塍、七星、油车港、马桥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350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76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沈樑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余新、大桥、新丰、曹庄、步云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300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3">
              <a:rPr lang="zh-CN" altLang="en-US" smtClean="0"/>
              <a:t>2024年3月8日星期五</a:t>
            </a:fld>
            <a:endParaRPr lang="zh-CN" altLang="en-US"/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28650" y="319405"/>
            <a:ext cx="1082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团购及酒店渠道</a:t>
            </a:r>
            <a:r>
              <a:rPr lang="zh-CN" altLang="en-US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渠道人员区域及全年任务</a:t>
            </a:r>
            <a:endParaRPr lang="zh-CN" altLang="en-US"/>
          </a:p>
        </p:txBody>
      </p:sp>
      <p:graphicFrame>
        <p:nvGraphicFramePr>
          <p:cNvPr id="10" name="表格 9"/>
          <p:cNvGraphicFramePr/>
          <p:nvPr>
            <p:custDataLst>
              <p:tags r:id="rId2"/>
            </p:custDataLst>
          </p:nvPr>
        </p:nvGraphicFramePr>
        <p:xfrm>
          <a:off x="916940" y="637540"/>
          <a:ext cx="10676255" cy="563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530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sz="1800">
                          <a:solidFill>
                            <a:srgbClr val="00206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团购及酒店渠道</a:t>
                      </a:r>
                      <a:r>
                        <a:rPr lang="zh-CN" altLang="en-US" sz="1800">
                          <a:solidFill>
                            <a:srgbClr val="00206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渠道人员区域及全年任务</a:t>
                      </a:r>
                      <a:endParaRPr lang="zh-CN" altLang="en-US" sz="1800">
                        <a:solidFill>
                          <a:srgbClr val="002060"/>
                        </a:solidFill>
                        <a:latin typeface="+mn-ea"/>
                        <a:cs typeface="+mn-ea"/>
                        <a:sym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定位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人员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产品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区域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+mn-ea"/>
                        </a:rPr>
                        <a:t>任务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440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市区酒店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程有为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6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全系列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中山路以南、禾兴路以东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80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4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陈斌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中山路以北、禾兴路以东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60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7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赵烨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中山路以南、禾兴路以西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80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50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李波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中山路以北、禾兴路以西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80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74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乡镇酒店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张大浩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秀洲乡镇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80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4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张锦校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南湖乡镇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80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855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团购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黄婷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全系列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直营团购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120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2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XX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+mn-ea"/>
                        </a:rPr>
                        <a:t>直营团购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+mn-ea"/>
                        </a:rPr>
                        <a:t>100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+mn-ea"/>
                      </a:endParaRPr>
                    </a:p>
                  </a:txBody>
                  <a:tcPr marL="12700" marR="12700" marT="127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8e80c0ba-61e8-41e1-813f-ac75038dbb92"/>
  <p:tag name="COMMONDATA" val="eyJoZGlkIjoiNzFjZTQzMDY2MDNhOTQ5YzQwYjZjMWU3ODZiOWM4NzI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9*346"/>
  <p:tag name="TABLE_ENDDRAG_RECT" val="68*88*859*34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7*445"/>
  <p:tag name="TABLE_ENDDRAG_RECT" val="62*52*877*44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7*445"/>
  <p:tag name="TABLE_ENDDRAG_RECT" val="62*52*877*44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7*445"/>
  <p:tag name="TABLE_ENDDRAG_RECT" val="62*52*877*44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1948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7*445"/>
  <p:tag name="TABLE_ENDDRAG_RECT" val="62*52*877*44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656</Words>
  <Application>Microsoft Office PowerPoint</Application>
  <PresentationFormat>宽屏</PresentationFormat>
  <Paragraphs>192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微软雅黑</vt:lpstr>
      <vt:lpstr>Arial</vt:lpstr>
      <vt:lpstr>Calibri</vt:lpstr>
      <vt:lpstr>Wingdings</vt:lpstr>
      <vt:lpstr>Office 主题​​</vt:lpstr>
      <vt:lpstr>PowerPoint 演示文稿</vt:lpstr>
      <vt:lpstr>市区区位图划分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xiaoice</dc:creator>
  <cp:lastModifiedBy>xiaobing han</cp:lastModifiedBy>
  <cp:revision>302</cp:revision>
  <dcterms:created xsi:type="dcterms:W3CDTF">2019-06-19T02:08:00Z</dcterms:created>
  <dcterms:modified xsi:type="dcterms:W3CDTF">2024-03-08T02:29:51Z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3CEA28109D294AD59865233C9E5100A2_13</vt:lpwstr>
  </property>
</Properties>
</file>